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51" r:id="rId5"/>
  </p:sldMasterIdLst>
  <p:notesMasterIdLst>
    <p:notesMasterId r:id="rId11"/>
  </p:notesMasterIdLst>
  <p:sldIdLst>
    <p:sldId id="256" r:id="rId6"/>
    <p:sldId id="427" r:id="rId7"/>
    <p:sldId id="441" r:id="rId8"/>
    <p:sldId id="266" r:id="rId9"/>
    <p:sldId id="423" r:id="rId10"/>
  </p:sldIdLst>
  <p:sldSz cx="9144000" cy="5143500" type="screen16x9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12C090-E868-4A64-B1EF-37836A9B6EB9}" v="380" dt="2020-06-05T07:41:35.3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744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niel Nowak" userId="S::daniel.nowak@michelin.com::4e80c053-e8cf-48f6-b595-90cc08b3989e" providerId="AD" clId="Web-{8D2E75B5-28B9-CA21-3D36-B0FD0B4C89F2}"/>
    <pc:docChg chg="mod">
      <pc:chgData name="Daniel Nowak" userId="S::daniel.nowak@michelin.com::4e80c053-e8cf-48f6-b595-90cc08b3989e" providerId="AD" clId="Web-{8D2E75B5-28B9-CA21-3D36-B0FD0B4C89F2}" dt="2023-02-28T12:41:01.334" v="0" actId="33475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6DC8A5-0A0F-40DF-A7D7-E60F98D2AAFE}" type="datetimeFigureOut">
              <a:rPr lang="pl-PL" smtClean="0"/>
              <a:t>28.02.2023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AD30DA-684F-482B-8A31-857A20ADA8A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81037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D30DA-684F-482B-8A31-857A20ADA8A2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42749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D30DA-684F-482B-8A31-857A20ADA8A2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27849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65390-93CB-4993-8892-C9A5A364D366}" type="datetimeFigureOut">
              <a:rPr lang="pl-PL" smtClean="0"/>
              <a:t>28.02.2023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A875-BAA3-4201-9421-864379B036B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70132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65390-93CB-4993-8892-C9A5A364D366}" type="datetimeFigureOut">
              <a:rPr lang="pl-PL" smtClean="0"/>
              <a:t>28.02.2023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8A875-BAA3-4201-9421-864379B036B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045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79512" y="195486"/>
            <a:ext cx="5688632" cy="274637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1"/>
                </a:solidFill>
                <a:latin typeface="Michelin" panose="02000000000000000000" pitchFamily="50" charset="0"/>
              </a:defRPr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42AD3-1D21-44CE-BBEE-CBDFE9D56797}" type="datetimeFigureOut">
              <a:rPr lang="pl-PL" smtClean="0"/>
              <a:t>28.02.2023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3A279-7597-432A-8E75-170177996053}" type="slidenum">
              <a:rPr lang="pl-PL" smtClean="0"/>
              <a:t>‹#›</a:t>
            </a:fld>
            <a:endParaRPr lang="pl-PL"/>
          </a:p>
        </p:txBody>
      </p:sp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id="{FDFC980D-4680-4D88-9EC2-63C7AA7932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</p:spPr>
        <p:txBody>
          <a:bodyPr/>
          <a:lstStyle>
            <a:lvl1pPr>
              <a:defRPr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</p:spTree>
    <p:extLst>
      <p:ext uri="{BB962C8B-B14F-4D97-AF65-F5344CB8AC3E}">
        <p14:creationId xmlns:p14="http://schemas.microsoft.com/office/powerpoint/2010/main" val="1293776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tif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65390-93CB-4993-8892-C9A5A364D366}" type="datetimeFigureOut">
              <a:rPr lang="pl-PL" smtClean="0"/>
              <a:t>28.02.2023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8A875-BAA3-4201-9421-864379B036B5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06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42AD3-1D21-44CE-BBEE-CBDFE9D56797}" type="datetimeFigureOut">
              <a:rPr lang="pl-PL" smtClean="0"/>
              <a:t>28.02.2023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3A279-7597-432A-8E75-170177996053}" type="slidenum">
              <a:rPr lang="pl-PL" smtClean="0"/>
              <a:t>‹#›</a:t>
            </a:fld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102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5C4F0EA5-0106-43B3-B46F-A57B46E08870}"/>
              </a:ext>
            </a:extLst>
          </p:cNvPr>
          <p:cNvSpPr txBox="1"/>
          <p:nvPr/>
        </p:nvSpPr>
        <p:spPr>
          <a:xfrm>
            <a:off x="755576" y="2248584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600" dirty="0">
                <a:solidFill>
                  <a:schemeClr val="bg1"/>
                </a:solidFill>
                <a:latin typeface="Michelin SemiBold" panose="02000000000000000000" pitchFamily="50" charset="0"/>
              </a:rPr>
              <a:t> standardy Michelin  COVID 19</a:t>
            </a:r>
          </a:p>
        </p:txBody>
      </p:sp>
    </p:spTree>
    <p:extLst>
      <p:ext uri="{BB962C8B-B14F-4D97-AF65-F5344CB8AC3E}">
        <p14:creationId xmlns:p14="http://schemas.microsoft.com/office/powerpoint/2010/main" val="2735575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F8EB2616-5759-46AC-9EC2-27CA5E23E7ED}"/>
              </a:ext>
            </a:extLst>
          </p:cNvPr>
          <p:cNvSpPr txBox="1"/>
          <p:nvPr/>
        </p:nvSpPr>
        <p:spPr>
          <a:xfrm>
            <a:off x="35496" y="123478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dirty="0">
                <a:solidFill>
                  <a:schemeClr val="bg1"/>
                </a:solidFill>
                <a:latin typeface="Michelin" panose="02000000000000000000" pitchFamily="50" charset="0"/>
                <a:ea typeface="+mj-ea"/>
                <a:cs typeface="+mj-cs"/>
              </a:rPr>
              <a:t>Główne wytyczne dla firm zewnętrznych i podwykonawców</a:t>
            </a:r>
            <a:endParaRPr lang="pl-PL" dirty="0">
              <a:solidFill>
                <a:schemeClr val="bg1"/>
              </a:solidFill>
              <a:latin typeface="Michelin" panose="02000000000000000000" pitchFamily="50" charset="0"/>
              <a:ea typeface="+mj-ea"/>
              <a:cs typeface="+mj-cs"/>
            </a:endParaRP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D103C712-5573-43C4-B6AF-AAB9EF73CA4B}"/>
              </a:ext>
            </a:extLst>
          </p:cNvPr>
          <p:cNvSpPr/>
          <p:nvPr/>
        </p:nvSpPr>
        <p:spPr>
          <a:xfrm>
            <a:off x="107504" y="0"/>
            <a:ext cx="8136904" cy="5223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6695">
              <a:lnSpc>
                <a:spcPct val="150000"/>
              </a:lnSpc>
              <a:spcAft>
                <a:spcPts val="0"/>
              </a:spcAft>
            </a:pPr>
            <a:endParaRPr lang="pl-PL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814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pl-PL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814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Wchodzenie na teren przedsiębiorstwa z wypełnioną ankietą zdrowotną oraz posiadanie jej przy sobie w trakcie wykonywania pracy na terenie Michelin.</a:t>
            </a:r>
          </a:p>
          <a:p>
            <a:pPr marL="398145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4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 analizie sytuacji przez RMT i decyzji Serwisu </a:t>
            </a:r>
            <a:r>
              <a:rPr lang="pl-PL" sz="1400" b="1" u="sng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Bezpieczeństa</a:t>
            </a:r>
            <a:r>
              <a:rPr lang="pl-PL" sz="14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400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zrealizowanie testu na obecność </a:t>
            </a:r>
            <a:r>
              <a:rPr lang="pl-PL" sz="1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koronawirusa</a:t>
            </a:r>
            <a:r>
              <a:rPr lang="pl-PL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przed rozpoczęciem prac na terenie Michelin. Testem będą objęci wytypowani pracownicy zgodnie z analizą i oceną ryzyka. </a:t>
            </a:r>
            <a:endParaRPr lang="pl-PL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98145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Poddawanie się obowiązkowym kontrolom temperatury.</a:t>
            </a:r>
          </a:p>
          <a:p>
            <a:pPr marL="398145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Zapewnienie przez Firmy Zewnętrzne maseczek pracownikom oraz podwykonawcom. </a:t>
            </a:r>
          </a:p>
          <a:p>
            <a:pPr marL="398145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Stosowanie maseczek zgodnie z bieżącymi wytycznymi Michelin.</a:t>
            </a:r>
          </a:p>
          <a:p>
            <a:pPr marL="398145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Zachowywanie odstępu pomiędzy pracownikami zgodnie z bieżącymi wytycznymi Michelin.</a:t>
            </a:r>
          </a:p>
          <a:p>
            <a:pPr marL="39814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Korzystanie wyłącznie ze stołówek, pomieszczeń socjalnych oraz palarni wyznaczonych w Planie Prewencji. Użytkowanie zgodnie z wytycznymi Michelin. </a:t>
            </a:r>
          </a:p>
          <a:p>
            <a:pPr marL="39814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Podwykonawców czasowych prosimy o przebieranie się po za terenem Fabryki, tak aby unikać kontaktu </a:t>
            </a:r>
            <a:r>
              <a:rPr lang="pl-PL" sz="140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 szatniach.</a:t>
            </a:r>
            <a:endParaRPr lang="pl-PL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814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pl-PL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4692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F8EB2616-5759-46AC-9EC2-27CA5E23E7ED}"/>
              </a:ext>
            </a:extLst>
          </p:cNvPr>
          <p:cNvSpPr txBox="1"/>
          <p:nvPr/>
        </p:nvSpPr>
        <p:spPr>
          <a:xfrm>
            <a:off x="107504" y="123478"/>
            <a:ext cx="5904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600" dirty="0">
                <a:solidFill>
                  <a:schemeClr val="bg1"/>
                </a:solidFill>
                <a:latin typeface="Michelin" panose="02000000000000000000" pitchFamily="50" charset="0"/>
              </a:rPr>
              <a:t>Główne wytyczne dla firm zewnętrznych i podwykonawców</a:t>
            </a:r>
            <a:endParaRPr lang="pl-PL" dirty="0">
              <a:solidFill>
                <a:schemeClr val="bg1"/>
              </a:solidFill>
              <a:latin typeface="Michelin" panose="02000000000000000000" pitchFamily="50" charset="0"/>
            </a:endParaRPr>
          </a:p>
        </p:txBody>
      </p:sp>
      <p:sp>
        <p:nvSpPr>
          <p:cNvPr id="2" name="Prostokąt 1">
            <a:extLst>
              <a:ext uri="{FF2B5EF4-FFF2-40B4-BE49-F238E27FC236}">
                <a16:creationId xmlns:a16="http://schemas.microsoft.com/office/drawing/2014/main" id="{D103C712-5573-43C4-B6AF-AAB9EF73CA4B}"/>
              </a:ext>
            </a:extLst>
          </p:cNvPr>
          <p:cNvSpPr/>
          <p:nvPr/>
        </p:nvSpPr>
        <p:spPr>
          <a:xfrm>
            <a:off x="323528" y="483518"/>
            <a:ext cx="8064896" cy="4576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9814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pl-PL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814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Stosowanie dezynfekcji dłoni z użyciem środków zapewnionych przez Michelin w ustalonych miejscach.</a:t>
            </a:r>
          </a:p>
          <a:p>
            <a:pPr marL="39814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Stosowanie dezynfekcji dłoni z użyciem środków zapewnionych przez Firmę Zewnętrzną w miejscach wykonywania prac</a:t>
            </a:r>
          </a:p>
          <a:p>
            <a:pPr marL="39814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Niekorzystanie ze wspólnych urządzeń mobilnych oraz środków ochrony indywidualnej,</a:t>
            </a:r>
          </a:p>
          <a:p>
            <a:pPr marL="39814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Prowadzenie przez Firmy Zewnętrzne ewidencji obecności pracowników na terenie Michelin </a:t>
            </a:r>
          </a:p>
          <a:p>
            <a:pPr marL="39814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Wyłączenie z pracy osób w przypadku podejrzenia zarażeniem </a:t>
            </a:r>
            <a:r>
              <a:rPr lang="pl-PL" sz="14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koronawirusem</a:t>
            </a:r>
            <a:r>
              <a:rPr lang="pl-PL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 powiadomienie RMT.</a:t>
            </a:r>
          </a:p>
          <a:p>
            <a:pPr marL="398145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Współdziałanie z RMT oraz Serwisem Bezpieczeństwa w zakresie ustalenia kręgu osób mogących mieć styczność z osobą potencjalnie zarażoną;</a:t>
            </a:r>
          </a:p>
          <a:p>
            <a:pPr marL="39814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Ograniczenie przebywania w miejscach zatłoczonych (spotkania, odbiory, wizje lokalne)</a:t>
            </a:r>
          </a:p>
          <a:p>
            <a:pPr marL="398145" indent="-171450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pl-PL" sz="1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Niewitanie się poprzez uścisk dłoni</a:t>
            </a:r>
          </a:p>
          <a:p>
            <a:pPr marL="398145" lvl="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l-PL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491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>
            <a:extLst>
              <a:ext uri="{FF2B5EF4-FFF2-40B4-BE49-F238E27FC236}">
                <a16:creationId xmlns:a16="http://schemas.microsoft.com/office/drawing/2014/main" id="{62248BAA-88A5-4F9C-9F5F-68077346C2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756256"/>
            <a:ext cx="5544616" cy="3988479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93736316-3877-4699-8E25-38BC007E1AF5}"/>
              </a:ext>
            </a:extLst>
          </p:cNvPr>
          <p:cNvSpPr txBox="1"/>
          <p:nvPr/>
        </p:nvSpPr>
        <p:spPr>
          <a:xfrm>
            <a:off x="467544" y="195486"/>
            <a:ext cx="6840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schemeClr val="bg1"/>
                </a:solidFill>
                <a:latin typeface="Michelin" panose="02000000000000000000" pitchFamily="50" charset="0"/>
                <a:ea typeface="+mj-ea"/>
                <a:cs typeface="+mj-cs"/>
              </a:rPr>
              <a:t>Działania ochronne wdrożone w fabryce</a:t>
            </a:r>
            <a:endParaRPr lang="pl-PL" sz="1600" dirty="0">
              <a:solidFill>
                <a:schemeClr val="bg1"/>
              </a:solidFill>
              <a:latin typeface="Michelin" panose="02000000000000000000" pitchFamily="50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63683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D05A483-44AB-4C03-ABC2-7C7E4B258B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l-PL" dirty="0"/>
              <a:t>Zasady alarmowania 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6D7B897-18E1-47A4-81F5-A82FEA3D69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843558"/>
            <a:ext cx="8784976" cy="4536504"/>
          </a:xfrm>
        </p:spPr>
        <p:txBody>
          <a:bodyPr>
            <a:norm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pl-PL" sz="1800" dirty="0">
                <a:solidFill>
                  <a:srgbClr val="FFC000"/>
                </a:solidFill>
                <a:latin typeface="Michelin" panose="02000000000000000000" pitchFamily="50" charset="0"/>
              </a:rPr>
              <a:t>W PRACY:</a:t>
            </a:r>
          </a:p>
          <a:p>
            <a:pPr lvl="0"/>
            <a:r>
              <a:rPr lang="pl-PL" sz="1800" b="1" dirty="0"/>
              <a:t>Zakładowa Straż Pożarna</a:t>
            </a:r>
          </a:p>
          <a:p>
            <a:pPr marL="0" indent="0">
              <a:buNone/>
            </a:pPr>
            <a:r>
              <a:rPr lang="pl-PL" sz="1800" dirty="0"/>
              <a:t>        ze służbowych telefonów stacjonarnych: 4444</a:t>
            </a:r>
          </a:p>
          <a:p>
            <a:pPr marL="0" indent="0">
              <a:buNone/>
            </a:pPr>
            <a:r>
              <a:rPr lang="pl-PL" sz="1800" dirty="0"/>
              <a:t>        ze służbowych telefonów komórkowych: 14444</a:t>
            </a:r>
          </a:p>
          <a:p>
            <a:pPr marL="0" indent="0">
              <a:buNone/>
            </a:pPr>
            <a:r>
              <a:rPr lang="pl-PL" sz="1800" dirty="0"/>
              <a:t>        z dowolnego telefonu: 89 539 4444</a:t>
            </a:r>
          </a:p>
          <a:p>
            <a:pPr marL="0" indent="0">
              <a:spcBef>
                <a:spcPct val="0"/>
              </a:spcBef>
              <a:buNone/>
            </a:pPr>
            <a:endParaRPr lang="pl-PL" sz="1800" dirty="0">
              <a:solidFill>
                <a:srgbClr val="FFC000"/>
              </a:solidFill>
              <a:latin typeface="Michelin" panose="02000000000000000000" pitchFamily="50" charset="0"/>
              <a:ea typeface="+mj-ea"/>
              <a:cs typeface="+mj-cs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pl-PL" sz="1800" dirty="0">
                <a:solidFill>
                  <a:srgbClr val="FFC000"/>
                </a:solidFill>
                <a:latin typeface="Michelin" panose="02000000000000000000" pitchFamily="50" charset="0"/>
                <a:ea typeface="+mj-ea"/>
                <a:cs typeface="+mj-cs"/>
              </a:rPr>
              <a:t>Z DOMU:</a:t>
            </a:r>
          </a:p>
          <a:p>
            <a:r>
              <a:rPr lang="pl-PL" sz="2000" b="1" dirty="0"/>
              <a:t>Infolinia NFZ </a:t>
            </a:r>
            <a:r>
              <a:rPr lang="pl-PL" sz="2000" dirty="0"/>
              <a:t>dotyczącą </a:t>
            </a:r>
            <a:r>
              <a:rPr lang="pl-PL" sz="2000" dirty="0" err="1"/>
              <a:t>koronawirusa</a:t>
            </a:r>
            <a:r>
              <a:rPr lang="pl-PL" sz="2000" dirty="0"/>
              <a:t> </a:t>
            </a:r>
          </a:p>
          <a:p>
            <a:pPr marL="0" indent="0">
              <a:buNone/>
            </a:pPr>
            <a:r>
              <a:rPr lang="pl-PL" sz="2000" dirty="0"/>
              <a:t>        tel. 800 190 590 </a:t>
            </a:r>
          </a:p>
          <a:p>
            <a:r>
              <a:rPr lang="pl-PL" sz="2000" b="1" dirty="0"/>
              <a:t>Powiatowy Inspektor Sanitarny </a:t>
            </a:r>
          </a:p>
          <a:p>
            <a:pPr marL="0" indent="0">
              <a:buNone/>
            </a:pPr>
            <a:r>
              <a:rPr lang="pl-PL" sz="2000" dirty="0"/>
              <a:t>     dostępnym całą dobę tel. 601 203 001, 693 365 322, 607 753 872</a:t>
            </a:r>
          </a:p>
          <a:p>
            <a:pPr marL="0" indent="0">
              <a:buNone/>
            </a:pPr>
            <a:endParaRPr lang="pl-PL" sz="2000" dirty="0"/>
          </a:p>
          <a:p>
            <a:pPr marL="0" indent="0">
              <a:buNone/>
            </a:pPr>
            <a:endParaRPr lang="pl-PL" sz="2200" b="1" dirty="0"/>
          </a:p>
          <a:p>
            <a:pPr>
              <a:buFont typeface="Wingdings" panose="05000000000000000000" pitchFamily="2" charset="2"/>
              <a:buChar char="v"/>
            </a:pPr>
            <a:endParaRPr lang="pl-PL" sz="2200" dirty="0"/>
          </a:p>
          <a:p>
            <a:pPr>
              <a:buFont typeface="Wingdings" panose="05000000000000000000" pitchFamily="2" charset="2"/>
              <a:buChar char="v"/>
            </a:pPr>
            <a:endParaRPr lang="pl-PL" sz="1050" dirty="0"/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66DD203-D409-415C-B1DB-29DBA9CD5E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131590"/>
            <a:ext cx="2376275" cy="23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382733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ojekt niestandardowy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4A873D8A131C49946D4DC5719B1BA1" ma:contentTypeVersion="22" ma:contentTypeDescription="Create a new document." ma:contentTypeScope="" ma:versionID="125d5a63e2dd3233f20dc6803a7a1486">
  <xsd:schema xmlns:xsd="http://www.w3.org/2001/XMLSchema" xmlns:xs="http://www.w3.org/2001/XMLSchema" xmlns:p="http://schemas.microsoft.com/office/2006/metadata/properties" xmlns:ns2="63bbce44-cf5d-4bef-a574-e70ea6805f6e" xmlns:ns3="8ff99c49-ab87-47e3-8ef5-ec5fc254c310" xmlns:ns4="deb798ad-d4be-4ddd-a4cc-4105dabf3345" targetNamespace="http://schemas.microsoft.com/office/2006/metadata/properties" ma:root="true" ma:fieldsID="1010e574bfd46419fe2f9cef4a5fb37a" ns2:_="" ns3:_="" ns4:_="">
    <xsd:import namespace="63bbce44-cf5d-4bef-a574-e70ea6805f6e"/>
    <xsd:import namespace="8ff99c49-ab87-47e3-8ef5-ec5fc254c310"/>
    <xsd:import namespace="deb798ad-d4be-4ddd-a4cc-4105dabf334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Komentarz" minOccurs="0"/>
                <xsd:element ref="ns3:MediaLengthInSeconds" minOccurs="0"/>
                <xsd:element ref="ns3:Ktoanalizuje" minOccurs="0"/>
                <xsd:element ref="ns4:TaxCatchAll" minOccurs="0"/>
                <xsd:element ref="ns3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3bbce44-cf5d-4bef-a574-e70ea6805f6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99c49-ab87-47e3-8ef5-ec5fc254c3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Komentarz" ma:index="20" nillable="true" ma:displayName="Komentarz" ma:description="Uwagi do dokumentu lub wskazana osoba do analizy dokumentu." ma:format="Dropdown" ma:internalName="Komentarz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Ktoanalizuje" ma:index="22" nillable="true" ma:displayName="Kto analizuje" ma:format="Dropdown" ma:list="UserInfo" ma:SharePointGroup="0" ma:internalName="Ktoanalizuj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baec4aeb-d159-410d-8e29-7b8081bc29f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b798ad-d4be-4ddd-a4cc-4105dabf3345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5dd29efb-5377-4f10-8bb4-8d599ae095d2}" ma:internalName="TaxCatchAll" ma:showField="CatchAllData" ma:web="63bbce44-cf5d-4bef-a574-e70ea6805f6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Komentarz xmlns="8ff99c49-ab87-47e3-8ef5-ec5fc254c310" xsi:nil="true"/>
    <Ktoanalizuje xmlns="8ff99c49-ab87-47e3-8ef5-ec5fc254c310">
      <UserInfo>
        <DisplayName/>
        <AccountId xsi:nil="true"/>
        <AccountType/>
      </UserInfo>
    </Ktoanalizuje>
    <TaxCatchAll xmlns="deb798ad-d4be-4ddd-a4cc-4105dabf3345" xsi:nil="true"/>
    <lcf76f155ced4ddcb4097134ff3c332f xmlns="8ff99c49-ab87-47e3-8ef5-ec5fc254c31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469E7C9-AA4B-4E4B-B404-914D8E7C6A61}"/>
</file>

<file path=customXml/itemProps2.xml><?xml version="1.0" encoding="utf-8"?>
<ds:datastoreItem xmlns:ds="http://schemas.openxmlformats.org/officeDocument/2006/customXml" ds:itemID="{4843D9F1-FA90-44CF-90B9-98A69DEF8AE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FB27DD4-1E2D-4A83-9772-C2AFDFA1CE0C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c6604447-3c74-4324-99e5-85c0cf04e2e6"/>
    <ds:schemaRef ds:uri="1a6e6168-aba4-418c-9ae3-de36e6f9c02e"/>
    <ds:schemaRef ds:uri="http://www.w3.org/XML/1998/namespace"/>
    <ds:schemaRef ds:uri="8ff99c49-ab87-47e3-8ef5-ec5fc254c310"/>
    <ds:schemaRef ds:uri="deb798ad-d4be-4ddd-a4cc-4105dabf334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1448</TotalTime>
  <Words>305</Words>
  <Application>Microsoft Office PowerPoint</Application>
  <PresentationFormat>Pokaz na ekranie (16:9)</PresentationFormat>
  <Paragraphs>39</Paragraphs>
  <Slides>5</Slides>
  <Notes>2</Notes>
  <HiddenSlides>0</HiddenSlides>
  <MMClips>0</MMClips>
  <ScaleCrop>false</ScaleCrop>
  <HeadingPairs>
    <vt:vector size="4" baseType="variant">
      <vt:variant>
        <vt:lpstr>Motyw</vt:lpstr>
      </vt:variant>
      <vt:variant>
        <vt:i4>2</vt:i4>
      </vt:variant>
      <vt:variant>
        <vt:lpstr>Tytuły slajdów</vt:lpstr>
      </vt:variant>
      <vt:variant>
        <vt:i4>5</vt:i4>
      </vt:variant>
    </vt:vector>
  </HeadingPairs>
  <TitlesOfParts>
    <vt:vector size="7" baseType="lpstr">
      <vt:lpstr>Motyw pakietu Office</vt:lpstr>
      <vt:lpstr>Projekt niestandardowy</vt:lpstr>
      <vt:lpstr>Prezentacja programu PowerPoint</vt:lpstr>
      <vt:lpstr>Prezentacja programu PowerPoint</vt:lpstr>
      <vt:lpstr>Prezentacja programu PowerPoint</vt:lpstr>
      <vt:lpstr>Prezentacja programu PowerPoint</vt:lpstr>
      <vt:lpstr>Zasady alarmowania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Admin</dc:creator>
  <cp:lastModifiedBy>Kamil Brzozowski</cp:lastModifiedBy>
  <cp:revision>89</cp:revision>
  <dcterms:created xsi:type="dcterms:W3CDTF">2020-04-03T06:55:49Z</dcterms:created>
  <dcterms:modified xsi:type="dcterms:W3CDTF">2023-02-28T12:41:01Z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0x010100BA4A873D8A131C49946D4DC5719B1BA1</vt:lpwstr>
  </property>
  <property fmtid="{D5CDD505-2E9C-101B-9397-08002B2CF9AE}" pid="3" name="MSIP_Label_09e9a456-2778-4ca9-be06-1190b1e1118a_Enabled">
    <vt:lpwstr>true</vt:lpwstr>
  </property>
  <property fmtid="{D5CDD505-2E9C-101B-9397-08002B2CF9AE}" pid="4" name="MSIP_Label_09e9a456-2778-4ca9-be06-1190b1e1118a_SetDate">
    <vt:lpwstr>2023-02-28T12:41:01Z</vt:lpwstr>
  </property>
  <property fmtid="{D5CDD505-2E9C-101B-9397-08002B2CF9AE}" pid="5" name="MSIP_Label_09e9a456-2778-4ca9-be06-1190b1e1118a_Method">
    <vt:lpwstr>Standard</vt:lpwstr>
  </property>
  <property fmtid="{D5CDD505-2E9C-101B-9397-08002B2CF9AE}" pid="6" name="MSIP_Label_09e9a456-2778-4ca9-be06-1190b1e1118a_Name">
    <vt:lpwstr>D3</vt:lpwstr>
  </property>
  <property fmtid="{D5CDD505-2E9C-101B-9397-08002B2CF9AE}" pid="7" name="MSIP_Label_09e9a456-2778-4ca9-be06-1190b1e1118a_SiteId">
    <vt:lpwstr>658ba197-6c73-4fea-91bd-1c7d8de6bf2c</vt:lpwstr>
  </property>
  <property fmtid="{D5CDD505-2E9C-101B-9397-08002B2CF9AE}" pid="8" name="MSIP_Label_09e9a456-2778-4ca9-be06-1190b1e1118a_ActionId">
    <vt:lpwstr>e004b1b4-65a4-4cf9-b7c1-ba078e63f946</vt:lpwstr>
  </property>
  <property fmtid="{D5CDD505-2E9C-101B-9397-08002B2CF9AE}" pid="9" name="MSIP_Label_09e9a456-2778-4ca9-be06-1190b1e1118a_ContentBits">
    <vt:lpwstr>0</vt:lpwstr>
  </property>
  <property fmtid="{D5CDD505-2E9C-101B-9397-08002B2CF9AE}" pid="10" name="MediaServiceImageTags">
    <vt:lpwstr/>
  </property>
</Properties>
</file>